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88163" cy="10020300"/>
  <p:defaultTextStyle>
    <a:defPPr>
      <a:defRPr lang="ja-JP"/>
    </a:defPPr>
    <a:lvl1pPr marL="0" algn="l" defTabSz="104286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21432" algn="l" defTabSz="104286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42867" algn="l" defTabSz="104286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64300" algn="l" defTabSz="104286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85732" algn="l" defTabSz="104286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607167" algn="l" defTabSz="104286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128599" algn="l" defTabSz="104286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50032" algn="l" defTabSz="104286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71466" algn="l" defTabSz="104286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6">
          <p15:clr>
            <a:srgbClr val="A4A3A4"/>
          </p15:clr>
        </p15:guide>
        <p15:guide id="3" orient="horz" pos="3369">
          <p15:clr>
            <a:srgbClr val="A4A3A4"/>
          </p15:clr>
        </p15:guide>
        <p15:guide id="4" orient="horz" pos="10">
          <p15:clr>
            <a:srgbClr val="A4A3A4"/>
          </p15:clr>
        </p15:guide>
        <p15:guide id="5" orient="horz" pos="1146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0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99"/>
    <a:srgbClr val="FFC1E9"/>
    <a:srgbClr val="CDF9A5"/>
    <a:srgbClr val="FFABE1"/>
    <a:srgbClr val="FFB3E4"/>
    <a:srgbClr val="00A84C"/>
    <a:srgbClr val="00D661"/>
    <a:srgbClr val="FFCC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26" y="102"/>
      </p:cViewPr>
      <p:guideLst>
        <p:guide orient="horz" pos="2279"/>
        <p:guide orient="horz" pos="6726"/>
        <p:guide orient="horz" pos="3369"/>
        <p:guide orient="horz" pos="10"/>
        <p:guide orient="horz" pos="1146"/>
        <p:guide orient="horz" pos="4457"/>
        <p:guide orient="horz" pos="5590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6737" cy="502040"/>
          </a:xfrm>
          <a:prstGeom prst="rect">
            <a:avLst/>
          </a:prstGeom>
        </p:spPr>
        <p:txBody>
          <a:bodyPr vert="horz" lIns="203774" tIns="101886" rIns="203774" bIns="101886" rtlCol="0"/>
          <a:lstStyle>
            <a:lvl1pPr algn="l">
              <a:defRPr sz="2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426" y="1"/>
            <a:ext cx="2986737" cy="502040"/>
          </a:xfrm>
          <a:prstGeom prst="rect">
            <a:avLst/>
          </a:prstGeom>
        </p:spPr>
        <p:txBody>
          <a:bodyPr vert="horz" lIns="203774" tIns="101886" rIns="203774" bIns="101886" rtlCol="0"/>
          <a:lstStyle>
            <a:lvl1pPr algn="r">
              <a:defRPr sz="2600"/>
            </a:lvl1pPr>
          </a:lstStyle>
          <a:p>
            <a:fld id="{6658676E-97EF-44E5-A799-2CCF032E8B18}" type="datetimeFigureOut">
              <a:rPr kumimoji="1" lang="ja-JP" altLang="en-US" smtClean="0"/>
              <a:t>2016/3/28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750888"/>
            <a:ext cx="2652712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3774" tIns="101886" rIns="203774" bIns="1018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0685" y="4760838"/>
            <a:ext cx="5510529" cy="4508110"/>
          </a:xfrm>
          <a:prstGeom prst="rect">
            <a:avLst/>
          </a:prstGeom>
        </p:spPr>
        <p:txBody>
          <a:bodyPr vert="horz" lIns="203774" tIns="101886" rIns="203774" bIns="10188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8263"/>
            <a:ext cx="2986737" cy="498624"/>
          </a:xfrm>
          <a:prstGeom prst="rect">
            <a:avLst/>
          </a:prstGeom>
        </p:spPr>
        <p:txBody>
          <a:bodyPr vert="horz" lIns="203774" tIns="101886" rIns="203774" bIns="101886" rtlCol="0" anchor="b"/>
          <a:lstStyle>
            <a:lvl1pPr algn="l">
              <a:defRPr sz="26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426" y="9518263"/>
            <a:ext cx="2986737" cy="498624"/>
          </a:xfrm>
          <a:prstGeom prst="rect">
            <a:avLst/>
          </a:prstGeom>
        </p:spPr>
        <p:txBody>
          <a:bodyPr vert="horz" lIns="203774" tIns="101886" rIns="203774" bIns="101886" rtlCol="0" anchor="b"/>
          <a:lstStyle>
            <a:lvl1pPr algn="r">
              <a:defRPr sz="2600"/>
            </a:lvl1pPr>
          </a:lstStyle>
          <a:p>
            <a:fld id="{3A6D05D9-C684-4E1B-88D9-CF57E6C6E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77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D05D9-C684-4E1B-88D9-CF57E6C6EFA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3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図プレースホルダー 13"/>
          <p:cNvSpPr>
            <a:spLocks noGrp="1"/>
          </p:cNvSpPr>
          <p:nvPr>
            <p:ph type="pic" sz="quarter" idx="10" hasCustomPrompt="1"/>
          </p:nvPr>
        </p:nvSpPr>
        <p:spPr>
          <a:xfrm>
            <a:off x="871256" y="4598843"/>
            <a:ext cx="5819557" cy="2888299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-1000" b="-11000"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33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5" y="428233"/>
            <a:ext cx="6805137" cy="1782235"/>
          </a:xfrm>
          <a:prstGeom prst="rect">
            <a:avLst/>
          </a:prstGeom>
        </p:spPr>
        <p:txBody>
          <a:bodyPr vert="horz" lIns="104287" tIns="52143" rIns="104287" bIns="5214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495128"/>
            <a:ext cx="6805137" cy="7057150"/>
          </a:xfrm>
          <a:prstGeom prst="rect">
            <a:avLst/>
          </a:prstGeom>
        </p:spPr>
        <p:txBody>
          <a:bodyPr vert="horz" lIns="104287" tIns="52143" rIns="104287" bIns="5214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5" y="9911200"/>
            <a:ext cx="1764295" cy="569323"/>
          </a:xfrm>
          <a:prstGeom prst="rect">
            <a:avLst/>
          </a:prstGeom>
        </p:spPr>
        <p:txBody>
          <a:bodyPr vert="horz" lIns="104287" tIns="52143" rIns="104287" bIns="521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2016/3/28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3" y="9911200"/>
            <a:ext cx="2394401" cy="569323"/>
          </a:xfrm>
          <a:prstGeom prst="rect">
            <a:avLst/>
          </a:prstGeom>
        </p:spPr>
        <p:txBody>
          <a:bodyPr vert="horz" lIns="104287" tIns="52143" rIns="104287" bIns="521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7" y="9911200"/>
            <a:ext cx="1764295" cy="569323"/>
          </a:xfrm>
          <a:prstGeom prst="rect">
            <a:avLst/>
          </a:prstGeom>
        </p:spPr>
        <p:txBody>
          <a:bodyPr vert="horz" lIns="104287" tIns="52143" rIns="104287" bIns="521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2867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076" indent="-391076" algn="l" defTabSz="1042867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329" indent="-325897" algn="l" defTabSz="1042867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582" indent="-260717" algn="l" defTabSz="1042867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017" indent="-260717" algn="l" defTabSz="1042867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449" indent="-260717" algn="l" defTabSz="1042867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7882" indent="-260717" algn="l" defTabSz="1042867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16" indent="-260717" algn="l" defTabSz="1042867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49" indent="-260717" algn="l" defTabSz="1042867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181" indent="-260717" algn="l" defTabSz="1042867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86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2" algn="l" defTabSz="104286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67" algn="l" defTabSz="104286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0" algn="l" defTabSz="104286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32" algn="l" defTabSz="104286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67" algn="l" defTabSz="104286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599" algn="l" defTabSz="104286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32" algn="l" defTabSz="104286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66" algn="l" defTabSz="104286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402" y="0"/>
            <a:ext cx="7561262" cy="10693400"/>
          </a:xfrm>
          <a:prstGeom prst="rect">
            <a:avLst/>
          </a:prstGeom>
          <a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6922" tIns="93461" rIns="186922" bIns="93461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577425" y="507600"/>
            <a:ext cx="6583496" cy="9678200"/>
          </a:xfrm>
          <a:prstGeom prst="roundRect">
            <a:avLst>
              <a:gd name="adj" fmla="val 2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3"/>
          <p:cNvSpPr/>
          <p:nvPr/>
        </p:nvSpPr>
        <p:spPr>
          <a:xfrm>
            <a:off x="0" y="0"/>
            <a:ext cx="5964762" cy="2736108"/>
          </a:xfrm>
          <a:custGeom>
            <a:avLst/>
            <a:gdLst/>
            <a:ahLst/>
            <a:cxnLst/>
            <a:rect l="l" t="t" r="r" b="b"/>
            <a:pathLst>
              <a:path w="5964762" h="2736108">
                <a:moveTo>
                  <a:pt x="5506376" y="0"/>
                </a:moveTo>
                <a:lnTo>
                  <a:pt x="5964762" y="0"/>
                </a:lnTo>
                <a:cubicBezTo>
                  <a:pt x="5934022" y="331292"/>
                  <a:pt x="5837561" y="663065"/>
                  <a:pt x="5673838" y="982392"/>
                </a:cubicBezTo>
                <a:cubicBezTo>
                  <a:pt x="4898148" y="2495282"/>
                  <a:pt x="2906376" y="3155886"/>
                  <a:pt x="1225087" y="2457891"/>
                </a:cubicBezTo>
                <a:cubicBezTo>
                  <a:pt x="727800" y="2251440"/>
                  <a:pt x="313374" y="1949256"/>
                  <a:pt x="0" y="1584558"/>
                </a:cubicBezTo>
                <a:lnTo>
                  <a:pt x="0" y="1360821"/>
                </a:lnTo>
                <a:cubicBezTo>
                  <a:pt x="253119" y="1575739"/>
                  <a:pt x="549441" y="1757328"/>
                  <a:pt x="883058" y="1895830"/>
                </a:cubicBezTo>
                <a:cubicBezTo>
                  <a:pt x="2564347" y="2593825"/>
                  <a:pt x="4556119" y="1933221"/>
                  <a:pt x="5331806" y="420331"/>
                </a:cubicBezTo>
                <a:cubicBezTo>
                  <a:pt x="5402614" y="282230"/>
                  <a:pt x="5460840" y="141800"/>
                  <a:pt x="5506376" y="0"/>
                </a:cubicBezTo>
                <a:close/>
              </a:path>
            </a:pathLst>
          </a:custGeom>
          <a:gradFill>
            <a:gsLst>
              <a:gs pos="89000">
                <a:srgbClr val="CDF9A5">
                  <a:alpha val="39000"/>
                </a:srgbClr>
              </a:gs>
              <a:gs pos="51000">
                <a:srgbClr val="CDF9A5">
                  <a:alpha val="57000"/>
                </a:srgbClr>
              </a:gs>
              <a:gs pos="11000">
                <a:srgbClr val="CDF9A5">
                  <a:alpha val="39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3"/>
          <p:cNvSpPr/>
          <p:nvPr/>
        </p:nvSpPr>
        <p:spPr>
          <a:xfrm>
            <a:off x="0" y="0"/>
            <a:ext cx="5281946" cy="1964614"/>
          </a:xfrm>
          <a:custGeom>
            <a:avLst/>
            <a:gdLst/>
            <a:ahLst/>
            <a:cxnLst/>
            <a:rect l="l" t="t" r="r" b="b"/>
            <a:pathLst>
              <a:path w="5281946" h="1964614">
                <a:moveTo>
                  <a:pt x="4951860" y="0"/>
                </a:moveTo>
                <a:lnTo>
                  <a:pt x="5281946" y="0"/>
                </a:lnTo>
                <a:cubicBezTo>
                  <a:pt x="4995677" y="1121886"/>
                  <a:pt x="3747576" y="1964614"/>
                  <a:pt x="2252028" y="1964614"/>
                </a:cubicBezTo>
                <a:cubicBezTo>
                  <a:pt x="1592889" y="1964614"/>
                  <a:pt x="981813" y="1800916"/>
                  <a:pt x="480662" y="1520574"/>
                </a:cubicBezTo>
                <a:cubicBezTo>
                  <a:pt x="292324" y="1384772"/>
                  <a:pt x="130607" y="1230448"/>
                  <a:pt x="0" y="1060888"/>
                </a:cubicBezTo>
                <a:lnTo>
                  <a:pt x="0" y="941179"/>
                </a:lnTo>
                <a:cubicBezTo>
                  <a:pt x="251169" y="1166279"/>
                  <a:pt x="564913" y="1352962"/>
                  <a:pt x="930190" y="1487015"/>
                </a:cubicBezTo>
                <a:cubicBezTo>
                  <a:pt x="2388839" y="2022329"/>
                  <a:pt x="4116856" y="1515692"/>
                  <a:pt x="4789826" y="355410"/>
                </a:cubicBezTo>
                <a:cubicBezTo>
                  <a:pt x="4857409" y="238889"/>
                  <a:pt x="4911782" y="120206"/>
                  <a:pt x="4951860" y="0"/>
                </a:cubicBezTo>
                <a:close/>
              </a:path>
            </a:pathLst>
          </a:custGeom>
          <a:gradFill>
            <a:gsLst>
              <a:gs pos="89000">
                <a:srgbClr val="CDF9A5">
                  <a:alpha val="39000"/>
                </a:srgbClr>
              </a:gs>
              <a:gs pos="51000">
                <a:srgbClr val="CDF9A5">
                  <a:alpha val="57000"/>
                </a:srgbClr>
              </a:gs>
              <a:gs pos="11000">
                <a:srgbClr val="CDF9A5">
                  <a:alpha val="39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 descr="C:\Users\kouno\AppData\Local\Microsoft\Windows\Temporary Internet Files\Content.IE5\1HVSAQC4\MC9004456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71853">
            <a:off x="5998068" y="141231"/>
            <a:ext cx="1091019" cy="288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784906" y="2343566"/>
            <a:ext cx="6190626" cy="1471150"/>
          </a:xfrm>
          <a:prstGeom prst="rect">
            <a:avLst/>
          </a:prstGeom>
          <a:noFill/>
        </p:spPr>
        <p:txBody>
          <a:bodyPr wrap="square" lIns="186922" tIns="93461" rIns="186922" bIns="93461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小峡公園の桜は、奥伊予</a:t>
            </a:r>
            <a:r>
              <a:rPr lang="ja-JP" altLang="en-US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ゆすかわ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塾生により、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>
              <a:lnSpc>
                <a:spcPts val="2000"/>
              </a:lnSpc>
            </a:pP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年前に植樹されました。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>
              <a:lnSpc>
                <a:spcPts val="2000"/>
              </a:lnSpc>
            </a:pP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周年を記念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して皆さん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とお祝いしたいと思います。どなたでも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できますのでお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気軽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にご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ください。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852757" y="7133576"/>
            <a:ext cx="6308164" cy="2696223"/>
            <a:chOff x="295507" y="4033333"/>
            <a:chExt cx="3005254" cy="1041575"/>
          </a:xfrm>
        </p:grpSpPr>
        <p:sp>
          <p:nvSpPr>
            <p:cNvPr id="14" name="角丸四角形 13"/>
            <p:cNvSpPr/>
            <p:nvPr/>
          </p:nvSpPr>
          <p:spPr>
            <a:xfrm>
              <a:off x="295507" y="4033333"/>
              <a:ext cx="3005254" cy="1041575"/>
            </a:xfrm>
            <a:prstGeom prst="roundRect">
              <a:avLst>
                <a:gd name="adj" fmla="val 6185"/>
              </a:avLst>
            </a:prstGeom>
            <a:gradFill>
              <a:gsLst>
                <a:gs pos="55000">
                  <a:srgbClr val="FFFF99">
                    <a:alpha val="34000"/>
                  </a:srgbClr>
                </a:gs>
                <a:gs pos="70000">
                  <a:srgbClr val="FFFF99">
                    <a:alpha val="78000"/>
                  </a:srgbClr>
                </a:gs>
                <a:gs pos="0">
                  <a:srgbClr val="FFFF99">
                    <a:alpha val="67000"/>
                  </a:srgbClr>
                </a:gs>
                <a:gs pos="39000">
                  <a:srgbClr val="FFFF99">
                    <a:alpha val="68000"/>
                  </a:srgbClr>
                </a:gs>
                <a:gs pos="82000">
                  <a:srgbClr val="FFFF99">
                    <a:alpha val="36000"/>
                  </a:srgbClr>
                </a:gs>
                <a:gs pos="22000">
                  <a:srgbClr val="FFFF99">
                    <a:alpha val="34000"/>
                  </a:srgbClr>
                </a:gs>
              </a:gsLst>
              <a:lin ang="2700000" scaled="0"/>
            </a:gradFill>
            <a:ln w="19050"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295507" y="4033333"/>
              <a:ext cx="3005254" cy="1041575"/>
            </a:xfrm>
            <a:prstGeom prst="roundRect">
              <a:avLst>
                <a:gd name="adj" fmla="val 6185"/>
              </a:avLst>
            </a:prstGeom>
            <a:noFill/>
            <a:ln w="19050">
              <a:solidFill>
                <a:srgbClr val="FF6699"/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890629" y="7034128"/>
            <a:ext cx="6172964" cy="2958736"/>
          </a:xfrm>
          <a:prstGeom prst="rect">
            <a:avLst/>
          </a:prstGeom>
          <a:noFill/>
        </p:spPr>
        <p:txBody>
          <a:bodyPr wrap="square" lIns="186922" tIns="93461" rIns="186922" bIns="9346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お花見　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00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00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小峡公園</a:t>
            </a:r>
            <a:endParaRPr lang="en-US" altLang="ja-JP" sz="24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宴　会　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00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　　　平岩集会所</a:t>
            </a:r>
            <a:endParaRPr lang="en-US" altLang="ja-JP" sz="24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参加費　男性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2,000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　女性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1,000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lang="en-US" altLang="ja-JP" sz="24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参加申し込み　３月３１日（木）までに</a:t>
            </a:r>
            <a:endParaRPr lang="en-US" altLang="ja-JP" sz="24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遊子川公民館へご連絡ください。</a:t>
            </a:r>
            <a:endParaRPr lang="ja-JP" altLang="en-US" sz="24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0629" y="1717703"/>
            <a:ext cx="5037272" cy="583086"/>
          </a:xfrm>
          <a:prstGeom prst="rect">
            <a:avLst/>
          </a:prstGeom>
          <a:noFill/>
        </p:spPr>
        <p:txBody>
          <a:bodyPr wrap="square" lIns="186922" tIns="93461" rIns="186922" bIns="93461" rtlCol="0">
            <a:spAutoFit/>
          </a:bodyPr>
          <a:lstStyle/>
          <a:p>
            <a:pPr>
              <a:lnSpc>
                <a:spcPts val="2453"/>
              </a:lnSpc>
            </a:pPr>
            <a:r>
              <a:rPr kumimoji="1" lang="ja-JP" alt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４月３日（日）開催</a:t>
            </a:r>
            <a:endParaRPr kumimoji="1" lang="ja-JP" alt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4" name="Picture 6" descr="C:\Users\kouno\AppData\Local\Microsoft\Windows\Temporary Internet Files\Content.IE5\1HVSAQC4\MC900445672[1].wm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04" t="77327"/>
          <a:stretch/>
        </p:blipFill>
        <p:spPr bwMode="auto">
          <a:xfrm rot="13711629">
            <a:off x="5878502" y="3421383"/>
            <a:ext cx="877809" cy="14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6745426" y="8564342"/>
            <a:ext cx="703288" cy="916721"/>
            <a:chOff x="6319076" y="8944862"/>
            <a:chExt cx="703288" cy="916721"/>
          </a:xfrm>
          <a:effectLst>
            <a:outerShdw blurRad="50800" dist="38100" dir="2700000" algn="tl" rotWithShape="0">
              <a:prstClr val="black">
                <a:alpha val="12000"/>
              </a:prstClr>
            </a:outerShdw>
          </a:effectLst>
        </p:grpSpPr>
        <p:sp>
          <p:nvSpPr>
            <p:cNvPr id="22" name="フリーフォーム 21"/>
            <p:cNvSpPr/>
            <p:nvPr/>
          </p:nvSpPr>
          <p:spPr>
            <a:xfrm rot="19204043">
              <a:off x="6489360" y="8944862"/>
              <a:ext cx="395138" cy="231827"/>
            </a:xfrm>
            <a:custGeom>
              <a:avLst/>
              <a:gdLst>
                <a:gd name="connsiteX0" fmla="*/ 769418 w 1720037"/>
                <a:gd name="connsiteY0" fmla="*/ 17468 h 1009142"/>
                <a:gd name="connsiteX1" fmla="*/ 1670355 w 1720037"/>
                <a:gd name="connsiteY1" fmla="*/ 259694 h 1009142"/>
                <a:gd name="connsiteX2" fmla="*/ 1685734 w 1720037"/>
                <a:gd name="connsiteY2" fmla="*/ 274042 h 1009142"/>
                <a:gd name="connsiteX3" fmla="*/ 1676321 w 1720037"/>
                <a:gd name="connsiteY3" fmla="*/ 292850 h 1009142"/>
                <a:gd name="connsiteX4" fmla="*/ 1613059 w 1720037"/>
                <a:gd name="connsiteY4" fmla="*/ 392502 h 1009142"/>
                <a:gd name="connsiteX5" fmla="*/ 1572964 w 1720037"/>
                <a:gd name="connsiteY5" fmla="*/ 442802 h 1009142"/>
                <a:gd name="connsiteX6" fmla="*/ 1627534 w 1720037"/>
                <a:gd name="connsiteY6" fmla="*/ 490643 h 1009142"/>
                <a:gd name="connsiteX7" fmla="*/ 1707442 w 1720037"/>
                <a:gd name="connsiteY7" fmla="*/ 577518 h 1009142"/>
                <a:gd name="connsiteX8" fmla="*/ 1720037 w 1720037"/>
                <a:gd name="connsiteY8" fmla="*/ 594362 h 1009142"/>
                <a:gd name="connsiteX9" fmla="*/ 1707442 w 1720037"/>
                <a:gd name="connsiteY9" fmla="*/ 611206 h 1009142"/>
                <a:gd name="connsiteX10" fmla="*/ 863636 w 1720037"/>
                <a:gd name="connsiteY10" fmla="*/ 1009142 h 1009142"/>
                <a:gd name="connsiteX11" fmla="*/ 19831 w 1720037"/>
                <a:gd name="connsiteY11" fmla="*/ 611206 h 1009142"/>
                <a:gd name="connsiteX12" fmla="*/ 7235 w 1720037"/>
                <a:gd name="connsiteY12" fmla="*/ 594362 h 1009142"/>
                <a:gd name="connsiteX13" fmla="*/ 11758 w 1720037"/>
                <a:gd name="connsiteY13" fmla="*/ 588313 h 1009142"/>
                <a:gd name="connsiteX14" fmla="*/ 0 w 1720037"/>
                <a:gd name="connsiteY14" fmla="*/ 577345 h 1009142"/>
                <a:gd name="connsiteX15" fmla="*/ 9414 w 1720037"/>
                <a:gd name="connsiteY15" fmla="*/ 558536 h 1009142"/>
                <a:gd name="connsiteX16" fmla="*/ 769418 w 1720037"/>
                <a:gd name="connsiteY16" fmla="*/ 17468 h 100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0037" h="1009142">
                  <a:moveTo>
                    <a:pt x="769418" y="17468"/>
                  </a:moveTo>
                  <a:cubicBezTo>
                    <a:pt x="1103759" y="-42688"/>
                    <a:pt x="1429923" y="56022"/>
                    <a:pt x="1670355" y="259694"/>
                  </a:cubicBezTo>
                  <a:lnTo>
                    <a:pt x="1685734" y="274042"/>
                  </a:lnTo>
                  <a:lnTo>
                    <a:pt x="1676321" y="292850"/>
                  </a:lnTo>
                  <a:cubicBezTo>
                    <a:pt x="1657025" y="327188"/>
                    <a:pt x="1635904" y="360456"/>
                    <a:pt x="1613059" y="392502"/>
                  </a:cubicBezTo>
                  <a:lnTo>
                    <a:pt x="1572964" y="442802"/>
                  </a:lnTo>
                  <a:lnTo>
                    <a:pt x="1627534" y="490643"/>
                  </a:lnTo>
                  <a:cubicBezTo>
                    <a:pt x="1655693" y="518138"/>
                    <a:pt x="1682372" y="547139"/>
                    <a:pt x="1707442" y="577518"/>
                  </a:cubicBezTo>
                  <a:lnTo>
                    <a:pt x="1720037" y="594362"/>
                  </a:lnTo>
                  <a:lnTo>
                    <a:pt x="1707442" y="611206"/>
                  </a:lnTo>
                  <a:cubicBezTo>
                    <a:pt x="1506876" y="854236"/>
                    <a:pt x="1203346" y="1009142"/>
                    <a:pt x="863636" y="1009142"/>
                  </a:cubicBezTo>
                  <a:cubicBezTo>
                    <a:pt x="523926" y="1009142"/>
                    <a:pt x="220396" y="854236"/>
                    <a:pt x="19831" y="611206"/>
                  </a:cubicBezTo>
                  <a:lnTo>
                    <a:pt x="7235" y="594362"/>
                  </a:lnTo>
                  <a:lnTo>
                    <a:pt x="11758" y="588313"/>
                  </a:lnTo>
                  <a:lnTo>
                    <a:pt x="0" y="577345"/>
                  </a:lnTo>
                  <a:lnTo>
                    <a:pt x="9414" y="558536"/>
                  </a:lnTo>
                  <a:cubicBezTo>
                    <a:pt x="163774" y="283832"/>
                    <a:pt x="435076" y="77624"/>
                    <a:pt x="769418" y="1746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6699"/>
                </a:gs>
                <a:gs pos="100000">
                  <a:srgbClr val="FF6699">
                    <a:lumMod val="36000"/>
                    <a:lumOff val="64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/>
            <p:cNvSpPr/>
            <p:nvPr/>
          </p:nvSpPr>
          <p:spPr>
            <a:xfrm rot="1178956">
              <a:off x="6749718" y="9240281"/>
              <a:ext cx="272646" cy="159961"/>
            </a:xfrm>
            <a:custGeom>
              <a:avLst/>
              <a:gdLst>
                <a:gd name="connsiteX0" fmla="*/ 769418 w 1720037"/>
                <a:gd name="connsiteY0" fmla="*/ 17468 h 1009142"/>
                <a:gd name="connsiteX1" fmla="*/ 1670355 w 1720037"/>
                <a:gd name="connsiteY1" fmla="*/ 259694 h 1009142"/>
                <a:gd name="connsiteX2" fmla="*/ 1685734 w 1720037"/>
                <a:gd name="connsiteY2" fmla="*/ 274042 h 1009142"/>
                <a:gd name="connsiteX3" fmla="*/ 1676321 w 1720037"/>
                <a:gd name="connsiteY3" fmla="*/ 292850 h 1009142"/>
                <a:gd name="connsiteX4" fmla="*/ 1613059 w 1720037"/>
                <a:gd name="connsiteY4" fmla="*/ 392502 h 1009142"/>
                <a:gd name="connsiteX5" fmla="*/ 1572964 w 1720037"/>
                <a:gd name="connsiteY5" fmla="*/ 442802 h 1009142"/>
                <a:gd name="connsiteX6" fmla="*/ 1627534 w 1720037"/>
                <a:gd name="connsiteY6" fmla="*/ 490643 h 1009142"/>
                <a:gd name="connsiteX7" fmla="*/ 1707442 w 1720037"/>
                <a:gd name="connsiteY7" fmla="*/ 577518 h 1009142"/>
                <a:gd name="connsiteX8" fmla="*/ 1720037 w 1720037"/>
                <a:gd name="connsiteY8" fmla="*/ 594362 h 1009142"/>
                <a:gd name="connsiteX9" fmla="*/ 1707442 w 1720037"/>
                <a:gd name="connsiteY9" fmla="*/ 611206 h 1009142"/>
                <a:gd name="connsiteX10" fmla="*/ 863636 w 1720037"/>
                <a:gd name="connsiteY10" fmla="*/ 1009142 h 1009142"/>
                <a:gd name="connsiteX11" fmla="*/ 19831 w 1720037"/>
                <a:gd name="connsiteY11" fmla="*/ 611206 h 1009142"/>
                <a:gd name="connsiteX12" fmla="*/ 7235 w 1720037"/>
                <a:gd name="connsiteY12" fmla="*/ 594362 h 1009142"/>
                <a:gd name="connsiteX13" fmla="*/ 11758 w 1720037"/>
                <a:gd name="connsiteY13" fmla="*/ 588313 h 1009142"/>
                <a:gd name="connsiteX14" fmla="*/ 0 w 1720037"/>
                <a:gd name="connsiteY14" fmla="*/ 577345 h 1009142"/>
                <a:gd name="connsiteX15" fmla="*/ 9414 w 1720037"/>
                <a:gd name="connsiteY15" fmla="*/ 558536 h 1009142"/>
                <a:gd name="connsiteX16" fmla="*/ 769418 w 1720037"/>
                <a:gd name="connsiteY16" fmla="*/ 17468 h 100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0037" h="1009142">
                  <a:moveTo>
                    <a:pt x="769418" y="17468"/>
                  </a:moveTo>
                  <a:cubicBezTo>
                    <a:pt x="1103759" y="-42688"/>
                    <a:pt x="1429923" y="56022"/>
                    <a:pt x="1670355" y="259694"/>
                  </a:cubicBezTo>
                  <a:lnTo>
                    <a:pt x="1685734" y="274042"/>
                  </a:lnTo>
                  <a:lnTo>
                    <a:pt x="1676321" y="292850"/>
                  </a:lnTo>
                  <a:cubicBezTo>
                    <a:pt x="1657025" y="327188"/>
                    <a:pt x="1635904" y="360456"/>
                    <a:pt x="1613059" y="392502"/>
                  </a:cubicBezTo>
                  <a:lnTo>
                    <a:pt x="1572964" y="442802"/>
                  </a:lnTo>
                  <a:lnTo>
                    <a:pt x="1627534" y="490643"/>
                  </a:lnTo>
                  <a:cubicBezTo>
                    <a:pt x="1655693" y="518138"/>
                    <a:pt x="1682372" y="547139"/>
                    <a:pt x="1707442" y="577518"/>
                  </a:cubicBezTo>
                  <a:lnTo>
                    <a:pt x="1720037" y="594362"/>
                  </a:lnTo>
                  <a:lnTo>
                    <a:pt x="1707442" y="611206"/>
                  </a:lnTo>
                  <a:cubicBezTo>
                    <a:pt x="1506876" y="854236"/>
                    <a:pt x="1203346" y="1009142"/>
                    <a:pt x="863636" y="1009142"/>
                  </a:cubicBezTo>
                  <a:cubicBezTo>
                    <a:pt x="523926" y="1009142"/>
                    <a:pt x="220396" y="854236"/>
                    <a:pt x="19831" y="611206"/>
                  </a:cubicBezTo>
                  <a:lnTo>
                    <a:pt x="7235" y="594362"/>
                  </a:lnTo>
                  <a:lnTo>
                    <a:pt x="11758" y="588313"/>
                  </a:lnTo>
                  <a:lnTo>
                    <a:pt x="0" y="577345"/>
                  </a:lnTo>
                  <a:lnTo>
                    <a:pt x="9414" y="558536"/>
                  </a:lnTo>
                  <a:cubicBezTo>
                    <a:pt x="163774" y="283832"/>
                    <a:pt x="435076" y="77624"/>
                    <a:pt x="769418" y="1746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6699"/>
                </a:gs>
                <a:gs pos="100000">
                  <a:srgbClr val="FF6699">
                    <a:lumMod val="36000"/>
                    <a:lumOff val="64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/>
            <p:cNvSpPr/>
            <p:nvPr/>
          </p:nvSpPr>
          <p:spPr>
            <a:xfrm rot="1537268">
              <a:off x="6319076" y="9524971"/>
              <a:ext cx="573739" cy="336612"/>
            </a:xfrm>
            <a:custGeom>
              <a:avLst/>
              <a:gdLst>
                <a:gd name="connsiteX0" fmla="*/ 769418 w 1720037"/>
                <a:gd name="connsiteY0" fmla="*/ 17468 h 1009142"/>
                <a:gd name="connsiteX1" fmla="*/ 1670355 w 1720037"/>
                <a:gd name="connsiteY1" fmla="*/ 259694 h 1009142"/>
                <a:gd name="connsiteX2" fmla="*/ 1685734 w 1720037"/>
                <a:gd name="connsiteY2" fmla="*/ 274042 h 1009142"/>
                <a:gd name="connsiteX3" fmla="*/ 1676321 w 1720037"/>
                <a:gd name="connsiteY3" fmla="*/ 292850 h 1009142"/>
                <a:gd name="connsiteX4" fmla="*/ 1613059 w 1720037"/>
                <a:gd name="connsiteY4" fmla="*/ 392502 h 1009142"/>
                <a:gd name="connsiteX5" fmla="*/ 1572964 w 1720037"/>
                <a:gd name="connsiteY5" fmla="*/ 442802 h 1009142"/>
                <a:gd name="connsiteX6" fmla="*/ 1627534 w 1720037"/>
                <a:gd name="connsiteY6" fmla="*/ 490643 h 1009142"/>
                <a:gd name="connsiteX7" fmla="*/ 1707442 w 1720037"/>
                <a:gd name="connsiteY7" fmla="*/ 577518 h 1009142"/>
                <a:gd name="connsiteX8" fmla="*/ 1720037 w 1720037"/>
                <a:gd name="connsiteY8" fmla="*/ 594362 h 1009142"/>
                <a:gd name="connsiteX9" fmla="*/ 1707442 w 1720037"/>
                <a:gd name="connsiteY9" fmla="*/ 611206 h 1009142"/>
                <a:gd name="connsiteX10" fmla="*/ 863636 w 1720037"/>
                <a:gd name="connsiteY10" fmla="*/ 1009142 h 1009142"/>
                <a:gd name="connsiteX11" fmla="*/ 19831 w 1720037"/>
                <a:gd name="connsiteY11" fmla="*/ 611206 h 1009142"/>
                <a:gd name="connsiteX12" fmla="*/ 7235 w 1720037"/>
                <a:gd name="connsiteY12" fmla="*/ 594362 h 1009142"/>
                <a:gd name="connsiteX13" fmla="*/ 11758 w 1720037"/>
                <a:gd name="connsiteY13" fmla="*/ 588313 h 1009142"/>
                <a:gd name="connsiteX14" fmla="*/ 0 w 1720037"/>
                <a:gd name="connsiteY14" fmla="*/ 577345 h 1009142"/>
                <a:gd name="connsiteX15" fmla="*/ 9414 w 1720037"/>
                <a:gd name="connsiteY15" fmla="*/ 558536 h 1009142"/>
                <a:gd name="connsiteX16" fmla="*/ 769418 w 1720037"/>
                <a:gd name="connsiteY16" fmla="*/ 17468 h 100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0037" h="1009142">
                  <a:moveTo>
                    <a:pt x="769418" y="17468"/>
                  </a:moveTo>
                  <a:cubicBezTo>
                    <a:pt x="1103759" y="-42688"/>
                    <a:pt x="1429923" y="56022"/>
                    <a:pt x="1670355" y="259694"/>
                  </a:cubicBezTo>
                  <a:lnTo>
                    <a:pt x="1685734" y="274042"/>
                  </a:lnTo>
                  <a:lnTo>
                    <a:pt x="1676321" y="292850"/>
                  </a:lnTo>
                  <a:cubicBezTo>
                    <a:pt x="1657025" y="327188"/>
                    <a:pt x="1635904" y="360456"/>
                    <a:pt x="1613059" y="392502"/>
                  </a:cubicBezTo>
                  <a:lnTo>
                    <a:pt x="1572964" y="442802"/>
                  </a:lnTo>
                  <a:lnTo>
                    <a:pt x="1627534" y="490643"/>
                  </a:lnTo>
                  <a:cubicBezTo>
                    <a:pt x="1655693" y="518138"/>
                    <a:pt x="1682372" y="547139"/>
                    <a:pt x="1707442" y="577518"/>
                  </a:cubicBezTo>
                  <a:lnTo>
                    <a:pt x="1720037" y="594362"/>
                  </a:lnTo>
                  <a:lnTo>
                    <a:pt x="1707442" y="611206"/>
                  </a:lnTo>
                  <a:cubicBezTo>
                    <a:pt x="1506876" y="854236"/>
                    <a:pt x="1203346" y="1009142"/>
                    <a:pt x="863636" y="1009142"/>
                  </a:cubicBezTo>
                  <a:cubicBezTo>
                    <a:pt x="523926" y="1009142"/>
                    <a:pt x="220396" y="854236"/>
                    <a:pt x="19831" y="611206"/>
                  </a:cubicBezTo>
                  <a:lnTo>
                    <a:pt x="7235" y="594362"/>
                  </a:lnTo>
                  <a:lnTo>
                    <a:pt x="11758" y="588313"/>
                  </a:lnTo>
                  <a:lnTo>
                    <a:pt x="0" y="577345"/>
                  </a:lnTo>
                  <a:lnTo>
                    <a:pt x="9414" y="558536"/>
                  </a:lnTo>
                  <a:cubicBezTo>
                    <a:pt x="163774" y="283832"/>
                    <a:pt x="435076" y="77624"/>
                    <a:pt x="769418" y="1746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6699"/>
                </a:gs>
                <a:gs pos="100000">
                  <a:srgbClr val="FF6699">
                    <a:lumMod val="36000"/>
                    <a:lumOff val="64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26"/>
          <p:cNvGrpSpPr/>
          <p:nvPr/>
        </p:nvGrpSpPr>
        <p:grpSpPr>
          <a:xfrm rot="12569618">
            <a:off x="417027" y="7486640"/>
            <a:ext cx="703288" cy="916721"/>
            <a:chOff x="6319076" y="8944862"/>
            <a:chExt cx="703288" cy="916721"/>
          </a:xfrm>
          <a:effectLst>
            <a:outerShdw blurRad="50800" dist="38100" dir="2700000" algn="tl" rotWithShape="0">
              <a:prstClr val="black">
                <a:alpha val="12000"/>
              </a:prstClr>
            </a:outerShdw>
          </a:effectLst>
        </p:grpSpPr>
        <p:sp>
          <p:nvSpPr>
            <p:cNvPr id="28" name="フリーフォーム 27"/>
            <p:cNvSpPr/>
            <p:nvPr/>
          </p:nvSpPr>
          <p:spPr>
            <a:xfrm rot="19204043">
              <a:off x="6489360" y="8944862"/>
              <a:ext cx="395138" cy="231827"/>
            </a:xfrm>
            <a:custGeom>
              <a:avLst/>
              <a:gdLst>
                <a:gd name="connsiteX0" fmla="*/ 769418 w 1720037"/>
                <a:gd name="connsiteY0" fmla="*/ 17468 h 1009142"/>
                <a:gd name="connsiteX1" fmla="*/ 1670355 w 1720037"/>
                <a:gd name="connsiteY1" fmla="*/ 259694 h 1009142"/>
                <a:gd name="connsiteX2" fmla="*/ 1685734 w 1720037"/>
                <a:gd name="connsiteY2" fmla="*/ 274042 h 1009142"/>
                <a:gd name="connsiteX3" fmla="*/ 1676321 w 1720037"/>
                <a:gd name="connsiteY3" fmla="*/ 292850 h 1009142"/>
                <a:gd name="connsiteX4" fmla="*/ 1613059 w 1720037"/>
                <a:gd name="connsiteY4" fmla="*/ 392502 h 1009142"/>
                <a:gd name="connsiteX5" fmla="*/ 1572964 w 1720037"/>
                <a:gd name="connsiteY5" fmla="*/ 442802 h 1009142"/>
                <a:gd name="connsiteX6" fmla="*/ 1627534 w 1720037"/>
                <a:gd name="connsiteY6" fmla="*/ 490643 h 1009142"/>
                <a:gd name="connsiteX7" fmla="*/ 1707442 w 1720037"/>
                <a:gd name="connsiteY7" fmla="*/ 577518 h 1009142"/>
                <a:gd name="connsiteX8" fmla="*/ 1720037 w 1720037"/>
                <a:gd name="connsiteY8" fmla="*/ 594362 h 1009142"/>
                <a:gd name="connsiteX9" fmla="*/ 1707442 w 1720037"/>
                <a:gd name="connsiteY9" fmla="*/ 611206 h 1009142"/>
                <a:gd name="connsiteX10" fmla="*/ 863636 w 1720037"/>
                <a:gd name="connsiteY10" fmla="*/ 1009142 h 1009142"/>
                <a:gd name="connsiteX11" fmla="*/ 19831 w 1720037"/>
                <a:gd name="connsiteY11" fmla="*/ 611206 h 1009142"/>
                <a:gd name="connsiteX12" fmla="*/ 7235 w 1720037"/>
                <a:gd name="connsiteY12" fmla="*/ 594362 h 1009142"/>
                <a:gd name="connsiteX13" fmla="*/ 11758 w 1720037"/>
                <a:gd name="connsiteY13" fmla="*/ 588313 h 1009142"/>
                <a:gd name="connsiteX14" fmla="*/ 0 w 1720037"/>
                <a:gd name="connsiteY14" fmla="*/ 577345 h 1009142"/>
                <a:gd name="connsiteX15" fmla="*/ 9414 w 1720037"/>
                <a:gd name="connsiteY15" fmla="*/ 558536 h 1009142"/>
                <a:gd name="connsiteX16" fmla="*/ 769418 w 1720037"/>
                <a:gd name="connsiteY16" fmla="*/ 17468 h 100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0037" h="1009142">
                  <a:moveTo>
                    <a:pt x="769418" y="17468"/>
                  </a:moveTo>
                  <a:cubicBezTo>
                    <a:pt x="1103759" y="-42688"/>
                    <a:pt x="1429923" y="56022"/>
                    <a:pt x="1670355" y="259694"/>
                  </a:cubicBezTo>
                  <a:lnTo>
                    <a:pt x="1685734" y="274042"/>
                  </a:lnTo>
                  <a:lnTo>
                    <a:pt x="1676321" y="292850"/>
                  </a:lnTo>
                  <a:cubicBezTo>
                    <a:pt x="1657025" y="327188"/>
                    <a:pt x="1635904" y="360456"/>
                    <a:pt x="1613059" y="392502"/>
                  </a:cubicBezTo>
                  <a:lnTo>
                    <a:pt x="1572964" y="442802"/>
                  </a:lnTo>
                  <a:lnTo>
                    <a:pt x="1627534" y="490643"/>
                  </a:lnTo>
                  <a:cubicBezTo>
                    <a:pt x="1655693" y="518138"/>
                    <a:pt x="1682372" y="547139"/>
                    <a:pt x="1707442" y="577518"/>
                  </a:cubicBezTo>
                  <a:lnTo>
                    <a:pt x="1720037" y="594362"/>
                  </a:lnTo>
                  <a:lnTo>
                    <a:pt x="1707442" y="611206"/>
                  </a:lnTo>
                  <a:cubicBezTo>
                    <a:pt x="1506876" y="854236"/>
                    <a:pt x="1203346" y="1009142"/>
                    <a:pt x="863636" y="1009142"/>
                  </a:cubicBezTo>
                  <a:cubicBezTo>
                    <a:pt x="523926" y="1009142"/>
                    <a:pt x="220396" y="854236"/>
                    <a:pt x="19831" y="611206"/>
                  </a:cubicBezTo>
                  <a:lnTo>
                    <a:pt x="7235" y="594362"/>
                  </a:lnTo>
                  <a:lnTo>
                    <a:pt x="11758" y="588313"/>
                  </a:lnTo>
                  <a:lnTo>
                    <a:pt x="0" y="577345"/>
                  </a:lnTo>
                  <a:lnTo>
                    <a:pt x="9414" y="558536"/>
                  </a:lnTo>
                  <a:cubicBezTo>
                    <a:pt x="163774" y="283832"/>
                    <a:pt x="435076" y="77624"/>
                    <a:pt x="769418" y="1746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6699"/>
                </a:gs>
                <a:gs pos="100000">
                  <a:srgbClr val="FF6699">
                    <a:lumMod val="36000"/>
                    <a:lumOff val="64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/>
            <p:cNvSpPr/>
            <p:nvPr/>
          </p:nvSpPr>
          <p:spPr>
            <a:xfrm rot="1178956">
              <a:off x="6749718" y="9240281"/>
              <a:ext cx="272646" cy="159961"/>
            </a:xfrm>
            <a:custGeom>
              <a:avLst/>
              <a:gdLst>
                <a:gd name="connsiteX0" fmla="*/ 769418 w 1720037"/>
                <a:gd name="connsiteY0" fmla="*/ 17468 h 1009142"/>
                <a:gd name="connsiteX1" fmla="*/ 1670355 w 1720037"/>
                <a:gd name="connsiteY1" fmla="*/ 259694 h 1009142"/>
                <a:gd name="connsiteX2" fmla="*/ 1685734 w 1720037"/>
                <a:gd name="connsiteY2" fmla="*/ 274042 h 1009142"/>
                <a:gd name="connsiteX3" fmla="*/ 1676321 w 1720037"/>
                <a:gd name="connsiteY3" fmla="*/ 292850 h 1009142"/>
                <a:gd name="connsiteX4" fmla="*/ 1613059 w 1720037"/>
                <a:gd name="connsiteY4" fmla="*/ 392502 h 1009142"/>
                <a:gd name="connsiteX5" fmla="*/ 1572964 w 1720037"/>
                <a:gd name="connsiteY5" fmla="*/ 442802 h 1009142"/>
                <a:gd name="connsiteX6" fmla="*/ 1627534 w 1720037"/>
                <a:gd name="connsiteY6" fmla="*/ 490643 h 1009142"/>
                <a:gd name="connsiteX7" fmla="*/ 1707442 w 1720037"/>
                <a:gd name="connsiteY7" fmla="*/ 577518 h 1009142"/>
                <a:gd name="connsiteX8" fmla="*/ 1720037 w 1720037"/>
                <a:gd name="connsiteY8" fmla="*/ 594362 h 1009142"/>
                <a:gd name="connsiteX9" fmla="*/ 1707442 w 1720037"/>
                <a:gd name="connsiteY9" fmla="*/ 611206 h 1009142"/>
                <a:gd name="connsiteX10" fmla="*/ 863636 w 1720037"/>
                <a:gd name="connsiteY10" fmla="*/ 1009142 h 1009142"/>
                <a:gd name="connsiteX11" fmla="*/ 19831 w 1720037"/>
                <a:gd name="connsiteY11" fmla="*/ 611206 h 1009142"/>
                <a:gd name="connsiteX12" fmla="*/ 7235 w 1720037"/>
                <a:gd name="connsiteY12" fmla="*/ 594362 h 1009142"/>
                <a:gd name="connsiteX13" fmla="*/ 11758 w 1720037"/>
                <a:gd name="connsiteY13" fmla="*/ 588313 h 1009142"/>
                <a:gd name="connsiteX14" fmla="*/ 0 w 1720037"/>
                <a:gd name="connsiteY14" fmla="*/ 577345 h 1009142"/>
                <a:gd name="connsiteX15" fmla="*/ 9414 w 1720037"/>
                <a:gd name="connsiteY15" fmla="*/ 558536 h 1009142"/>
                <a:gd name="connsiteX16" fmla="*/ 769418 w 1720037"/>
                <a:gd name="connsiteY16" fmla="*/ 17468 h 100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0037" h="1009142">
                  <a:moveTo>
                    <a:pt x="769418" y="17468"/>
                  </a:moveTo>
                  <a:cubicBezTo>
                    <a:pt x="1103759" y="-42688"/>
                    <a:pt x="1429923" y="56022"/>
                    <a:pt x="1670355" y="259694"/>
                  </a:cubicBezTo>
                  <a:lnTo>
                    <a:pt x="1685734" y="274042"/>
                  </a:lnTo>
                  <a:lnTo>
                    <a:pt x="1676321" y="292850"/>
                  </a:lnTo>
                  <a:cubicBezTo>
                    <a:pt x="1657025" y="327188"/>
                    <a:pt x="1635904" y="360456"/>
                    <a:pt x="1613059" y="392502"/>
                  </a:cubicBezTo>
                  <a:lnTo>
                    <a:pt x="1572964" y="442802"/>
                  </a:lnTo>
                  <a:lnTo>
                    <a:pt x="1627534" y="490643"/>
                  </a:lnTo>
                  <a:cubicBezTo>
                    <a:pt x="1655693" y="518138"/>
                    <a:pt x="1682372" y="547139"/>
                    <a:pt x="1707442" y="577518"/>
                  </a:cubicBezTo>
                  <a:lnTo>
                    <a:pt x="1720037" y="594362"/>
                  </a:lnTo>
                  <a:lnTo>
                    <a:pt x="1707442" y="611206"/>
                  </a:lnTo>
                  <a:cubicBezTo>
                    <a:pt x="1506876" y="854236"/>
                    <a:pt x="1203346" y="1009142"/>
                    <a:pt x="863636" y="1009142"/>
                  </a:cubicBezTo>
                  <a:cubicBezTo>
                    <a:pt x="523926" y="1009142"/>
                    <a:pt x="220396" y="854236"/>
                    <a:pt x="19831" y="611206"/>
                  </a:cubicBezTo>
                  <a:lnTo>
                    <a:pt x="7235" y="594362"/>
                  </a:lnTo>
                  <a:lnTo>
                    <a:pt x="11758" y="588313"/>
                  </a:lnTo>
                  <a:lnTo>
                    <a:pt x="0" y="577345"/>
                  </a:lnTo>
                  <a:lnTo>
                    <a:pt x="9414" y="558536"/>
                  </a:lnTo>
                  <a:cubicBezTo>
                    <a:pt x="163774" y="283832"/>
                    <a:pt x="435076" y="77624"/>
                    <a:pt x="769418" y="1746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6699"/>
                </a:gs>
                <a:gs pos="100000">
                  <a:srgbClr val="FF6699">
                    <a:lumMod val="36000"/>
                    <a:lumOff val="64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/>
            <p:cNvSpPr/>
            <p:nvPr/>
          </p:nvSpPr>
          <p:spPr>
            <a:xfrm rot="1537268">
              <a:off x="6319076" y="9524971"/>
              <a:ext cx="573739" cy="336612"/>
            </a:xfrm>
            <a:custGeom>
              <a:avLst/>
              <a:gdLst>
                <a:gd name="connsiteX0" fmla="*/ 769418 w 1720037"/>
                <a:gd name="connsiteY0" fmla="*/ 17468 h 1009142"/>
                <a:gd name="connsiteX1" fmla="*/ 1670355 w 1720037"/>
                <a:gd name="connsiteY1" fmla="*/ 259694 h 1009142"/>
                <a:gd name="connsiteX2" fmla="*/ 1685734 w 1720037"/>
                <a:gd name="connsiteY2" fmla="*/ 274042 h 1009142"/>
                <a:gd name="connsiteX3" fmla="*/ 1676321 w 1720037"/>
                <a:gd name="connsiteY3" fmla="*/ 292850 h 1009142"/>
                <a:gd name="connsiteX4" fmla="*/ 1613059 w 1720037"/>
                <a:gd name="connsiteY4" fmla="*/ 392502 h 1009142"/>
                <a:gd name="connsiteX5" fmla="*/ 1572964 w 1720037"/>
                <a:gd name="connsiteY5" fmla="*/ 442802 h 1009142"/>
                <a:gd name="connsiteX6" fmla="*/ 1627534 w 1720037"/>
                <a:gd name="connsiteY6" fmla="*/ 490643 h 1009142"/>
                <a:gd name="connsiteX7" fmla="*/ 1707442 w 1720037"/>
                <a:gd name="connsiteY7" fmla="*/ 577518 h 1009142"/>
                <a:gd name="connsiteX8" fmla="*/ 1720037 w 1720037"/>
                <a:gd name="connsiteY8" fmla="*/ 594362 h 1009142"/>
                <a:gd name="connsiteX9" fmla="*/ 1707442 w 1720037"/>
                <a:gd name="connsiteY9" fmla="*/ 611206 h 1009142"/>
                <a:gd name="connsiteX10" fmla="*/ 863636 w 1720037"/>
                <a:gd name="connsiteY10" fmla="*/ 1009142 h 1009142"/>
                <a:gd name="connsiteX11" fmla="*/ 19831 w 1720037"/>
                <a:gd name="connsiteY11" fmla="*/ 611206 h 1009142"/>
                <a:gd name="connsiteX12" fmla="*/ 7235 w 1720037"/>
                <a:gd name="connsiteY12" fmla="*/ 594362 h 1009142"/>
                <a:gd name="connsiteX13" fmla="*/ 11758 w 1720037"/>
                <a:gd name="connsiteY13" fmla="*/ 588313 h 1009142"/>
                <a:gd name="connsiteX14" fmla="*/ 0 w 1720037"/>
                <a:gd name="connsiteY14" fmla="*/ 577345 h 1009142"/>
                <a:gd name="connsiteX15" fmla="*/ 9414 w 1720037"/>
                <a:gd name="connsiteY15" fmla="*/ 558536 h 1009142"/>
                <a:gd name="connsiteX16" fmla="*/ 769418 w 1720037"/>
                <a:gd name="connsiteY16" fmla="*/ 17468 h 100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0037" h="1009142">
                  <a:moveTo>
                    <a:pt x="769418" y="17468"/>
                  </a:moveTo>
                  <a:cubicBezTo>
                    <a:pt x="1103759" y="-42688"/>
                    <a:pt x="1429923" y="56022"/>
                    <a:pt x="1670355" y="259694"/>
                  </a:cubicBezTo>
                  <a:lnTo>
                    <a:pt x="1685734" y="274042"/>
                  </a:lnTo>
                  <a:lnTo>
                    <a:pt x="1676321" y="292850"/>
                  </a:lnTo>
                  <a:cubicBezTo>
                    <a:pt x="1657025" y="327188"/>
                    <a:pt x="1635904" y="360456"/>
                    <a:pt x="1613059" y="392502"/>
                  </a:cubicBezTo>
                  <a:lnTo>
                    <a:pt x="1572964" y="442802"/>
                  </a:lnTo>
                  <a:lnTo>
                    <a:pt x="1627534" y="490643"/>
                  </a:lnTo>
                  <a:cubicBezTo>
                    <a:pt x="1655693" y="518138"/>
                    <a:pt x="1682372" y="547139"/>
                    <a:pt x="1707442" y="577518"/>
                  </a:cubicBezTo>
                  <a:lnTo>
                    <a:pt x="1720037" y="594362"/>
                  </a:lnTo>
                  <a:lnTo>
                    <a:pt x="1707442" y="611206"/>
                  </a:lnTo>
                  <a:cubicBezTo>
                    <a:pt x="1506876" y="854236"/>
                    <a:pt x="1203346" y="1009142"/>
                    <a:pt x="863636" y="1009142"/>
                  </a:cubicBezTo>
                  <a:cubicBezTo>
                    <a:pt x="523926" y="1009142"/>
                    <a:pt x="220396" y="854236"/>
                    <a:pt x="19831" y="611206"/>
                  </a:cubicBezTo>
                  <a:lnTo>
                    <a:pt x="7235" y="594362"/>
                  </a:lnTo>
                  <a:lnTo>
                    <a:pt x="11758" y="588313"/>
                  </a:lnTo>
                  <a:lnTo>
                    <a:pt x="0" y="577345"/>
                  </a:lnTo>
                  <a:lnTo>
                    <a:pt x="9414" y="558536"/>
                  </a:lnTo>
                  <a:cubicBezTo>
                    <a:pt x="163774" y="283832"/>
                    <a:pt x="435076" y="77624"/>
                    <a:pt x="769418" y="1746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6699"/>
                </a:gs>
                <a:gs pos="100000">
                  <a:srgbClr val="FF6699">
                    <a:lumMod val="36000"/>
                    <a:lumOff val="64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677583" y="363146"/>
            <a:ext cx="6023271" cy="1189021"/>
          </a:xfrm>
          <a:prstGeom prst="rect">
            <a:avLst/>
          </a:prstGeom>
          <a:noFill/>
        </p:spPr>
        <p:txBody>
          <a:bodyPr wrap="none" lIns="186922" tIns="93461" rIns="186922" bIns="93461" rtlCol="0">
            <a:spAutoFit/>
          </a:bodyPr>
          <a:lstStyle/>
          <a:p>
            <a:r>
              <a:rPr lang="ja-JP" altLang="en-US" sz="6500" b="1" dirty="0" smtClean="0">
                <a:ln w="12700">
                  <a:noFill/>
                </a:ln>
                <a:solidFill>
                  <a:srgbClr val="FF6699"/>
                </a:solidFill>
                <a:effectLst>
                  <a:glow rad="101600">
                    <a:schemeClr val="bg1">
                      <a:alpha val="99000"/>
                    </a:schemeClr>
                  </a:glow>
                  <a:outerShdw blurRad="38100" dist="38100" dir="2700000" algn="tl">
                    <a:srgbClr val="000000">
                      <a:alpha val="36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メイリオ" pitchFamily="50" charset="-128"/>
              </a:rPr>
              <a:t>小峡公園桜祭り</a:t>
            </a:r>
            <a:endParaRPr lang="ja-JP" altLang="en-US" sz="6500" b="1" dirty="0">
              <a:ln w="12700">
                <a:noFill/>
              </a:ln>
              <a:solidFill>
                <a:srgbClr val="FF6699"/>
              </a:solidFill>
              <a:effectLst>
                <a:glow rad="101600">
                  <a:schemeClr val="bg1">
                    <a:alpha val="99000"/>
                  </a:schemeClr>
                </a:glow>
                <a:outerShdw blurRad="38100" dist="38100" dir="2700000" algn="tl">
                  <a:srgbClr val="000000">
                    <a:alpha val="36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17060" y="9855313"/>
            <a:ext cx="69279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主催：奥伊予</a:t>
            </a:r>
            <a:r>
              <a:rPr lang="ja-JP" altLang="en-US" sz="4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ゆすかわ</a:t>
            </a:r>
            <a:r>
              <a:rPr lang="ja-JP" alt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塾</a:t>
            </a:r>
            <a:endParaRPr lang="ja-JP" alt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028" name="Picture 4" descr="http://yusukawamoriagetai.com/wp-content/uploads/yusukawamankai_kohaza_canal1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92"/>
          <a:stretch/>
        </p:blipFill>
        <p:spPr bwMode="auto">
          <a:xfrm>
            <a:off x="936295" y="3885828"/>
            <a:ext cx="6096000" cy="304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4サイズ新規ファイ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800_hanami_party_info.potx" id="{FAD20CDC-8061-4AC5-BB51-BC5DCD4D8A76}" vid="{5BF9A7BB-2EC5-49B1-A283-44CD9D6D947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21800_hanami_party_info (1)</Template>
  <TotalTime>29</TotalTime>
  <Words>59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ＭＳ Ｐゴシック</vt:lpstr>
      <vt:lpstr>メイリオ</vt:lpstr>
      <vt:lpstr>Arial</vt:lpstr>
      <vt:lpstr>Calibri</vt:lpstr>
      <vt:lpstr>A4サイズ新規ファイル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美鶴水口</dc:creator>
  <cp:lastModifiedBy>美鶴水口</cp:lastModifiedBy>
  <cp:revision>5</cp:revision>
  <cp:lastPrinted>2012-01-30T07:00:43Z</cp:lastPrinted>
  <dcterms:created xsi:type="dcterms:W3CDTF">2016-03-25T12:51:51Z</dcterms:created>
  <dcterms:modified xsi:type="dcterms:W3CDTF">2016-03-28T03:22:02Z</dcterms:modified>
</cp:coreProperties>
</file>